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0"/>
  </p:notesMasterIdLst>
  <p:handoutMasterIdLst>
    <p:handoutMasterId r:id="rId11"/>
  </p:handoutMasterIdLst>
  <p:sldIdLst>
    <p:sldId id="281" r:id="rId5"/>
    <p:sldId id="354" r:id="rId6"/>
    <p:sldId id="355" r:id="rId7"/>
    <p:sldId id="357" r:id="rId8"/>
    <p:sldId id="359" r:id="rId9"/>
  </p:sldIdLst>
  <p:sldSz cx="12192000" cy="6858000"/>
  <p:notesSz cx="6858000" cy="9144000"/>
  <p:defaultTextStyle>
    <a:defPPr rtl="0"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9A6A0F-85C8-4269-BB46-15C09D849FF0}" v="10" dt="2025-02-23T12:13:54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0021" autoAdjust="0"/>
  </p:normalViewPr>
  <p:slideViewPr>
    <p:cSldViewPr snapToGrid="0">
      <p:cViewPr varScale="1">
        <p:scale>
          <a:sx n="159" d="100"/>
          <a:sy n="159" d="100"/>
        </p:scale>
        <p:origin x="384" y="138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 Pippuri" userId="S::t3pini00@students.oamk.fi::943f377b-00fd-4721-9383-3afb0a00eaee" providerId="AD" clId="Web-{EF601ABA-7A38-BC63-7DB5-CD03A818F14C}"/>
    <pc:docChg chg="delSld modSld sldOrd">
      <pc:chgData name="Niko Pippuri" userId="S::t3pini00@students.oamk.fi::943f377b-00fd-4721-9383-3afb0a00eaee" providerId="AD" clId="Web-{EF601ABA-7A38-BC63-7DB5-CD03A818F14C}" dt="2025-02-19T18:17:40.343" v="12"/>
      <pc:docMkLst>
        <pc:docMk/>
      </pc:docMkLst>
      <pc:sldChg chg="del">
        <pc:chgData name="Niko Pippuri" userId="S::t3pini00@students.oamk.fi::943f377b-00fd-4721-9383-3afb0a00eaee" providerId="AD" clId="Web-{EF601ABA-7A38-BC63-7DB5-CD03A818F14C}" dt="2025-02-19T18:17:36.140" v="10"/>
        <pc:sldMkLst>
          <pc:docMk/>
          <pc:sldMk cId="2624630061" sldId="272"/>
        </pc:sldMkLst>
      </pc:sldChg>
      <pc:sldChg chg="del">
        <pc:chgData name="Niko Pippuri" userId="S::t3pini00@students.oamk.fi::943f377b-00fd-4721-9383-3afb0a00eaee" providerId="AD" clId="Web-{EF601ABA-7A38-BC63-7DB5-CD03A818F14C}" dt="2025-02-19T18:16:20.421" v="1"/>
        <pc:sldMkLst>
          <pc:docMk/>
          <pc:sldMk cId="832742899" sldId="283"/>
        </pc:sldMkLst>
      </pc:sldChg>
      <pc:sldChg chg="del">
        <pc:chgData name="Niko Pippuri" userId="S::t3pini00@students.oamk.fi::943f377b-00fd-4721-9383-3afb0a00eaee" providerId="AD" clId="Web-{EF601ABA-7A38-BC63-7DB5-CD03A818F14C}" dt="2025-02-19T18:17:38.233" v="11"/>
        <pc:sldMkLst>
          <pc:docMk/>
          <pc:sldMk cId="2130665396" sldId="284"/>
        </pc:sldMkLst>
      </pc:sldChg>
      <pc:sldChg chg="del">
        <pc:chgData name="Niko Pippuri" userId="S::t3pini00@students.oamk.fi::943f377b-00fd-4721-9383-3afb0a00eaee" providerId="AD" clId="Web-{EF601ABA-7A38-BC63-7DB5-CD03A818F14C}" dt="2025-02-19T18:17:40.343" v="12"/>
        <pc:sldMkLst>
          <pc:docMk/>
          <pc:sldMk cId="4266353607" sldId="351"/>
        </pc:sldMkLst>
      </pc:sldChg>
      <pc:sldChg chg="del">
        <pc:chgData name="Niko Pippuri" userId="S::t3pini00@students.oamk.fi::943f377b-00fd-4721-9383-3afb0a00eaee" providerId="AD" clId="Web-{EF601ABA-7A38-BC63-7DB5-CD03A818F14C}" dt="2025-02-19T18:16:47.359" v="3"/>
        <pc:sldMkLst>
          <pc:docMk/>
          <pc:sldMk cId="2177544562" sldId="353"/>
        </pc:sldMkLst>
      </pc:sldChg>
      <pc:sldChg chg="modSp">
        <pc:chgData name="Niko Pippuri" userId="S::t3pini00@students.oamk.fi::943f377b-00fd-4721-9383-3afb0a00eaee" providerId="AD" clId="Web-{EF601ABA-7A38-BC63-7DB5-CD03A818F14C}" dt="2025-02-19T18:16:06.140" v="0" actId="20577"/>
        <pc:sldMkLst>
          <pc:docMk/>
          <pc:sldMk cId="1471384650" sldId="354"/>
        </pc:sldMkLst>
        <pc:spChg chg="mod">
          <ac:chgData name="Niko Pippuri" userId="S::t3pini00@students.oamk.fi::943f377b-00fd-4721-9383-3afb0a00eaee" providerId="AD" clId="Web-{EF601ABA-7A38-BC63-7DB5-CD03A818F14C}" dt="2025-02-19T18:16:06.140" v="0" actId="20577"/>
          <ac:spMkLst>
            <pc:docMk/>
            <pc:sldMk cId="1471384650" sldId="354"/>
            <ac:spMk id="3" creationId="{04141C1E-7FB9-4FD0-9195-B9ADFD18ADC1}"/>
          </ac:spMkLst>
        </pc:spChg>
      </pc:sldChg>
      <pc:sldChg chg="del">
        <pc:chgData name="Niko Pippuri" userId="S::t3pini00@students.oamk.fi::943f377b-00fd-4721-9383-3afb0a00eaee" providerId="AD" clId="Web-{EF601ABA-7A38-BC63-7DB5-CD03A818F14C}" dt="2025-02-19T18:17:07.874" v="8"/>
        <pc:sldMkLst>
          <pc:docMk/>
          <pc:sldMk cId="236058760" sldId="356"/>
        </pc:sldMkLst>
      </pc:sldChg>
      <pc:sldChg chg="modSp ord">
        <pc:chgData name="Niko Pippuri" userId="S::t3pini00@students.oamk.fi::943f377b-00fd-4721-9383-3afb0a00eaee" providerId="AD" clId="Web-{EF601ABA-7A38-BC63-7DB5-CD03A818F14C}" dt="2025-02-19T18:16:58.452" v="7" actId="20577"/>
        <pc:sldMkLst>
          <pc:docMk/>
          <pc:sldMk cId="95548345" sldId="357"/>
        </pc:sldMkLst>
        <pc:spChg chg="mod">
          <ac:chgData name="Niko Pippuri" userId="S::t3pini00@students.oamk.fi::943f377b-00fd-4721-9383-3afb0a00eaee" providerId="AD" clId="Web-{EF601ABA-7A38-BC63-7DB5-CD03A818F14C}" dt="2025-02-19T18:16:58.452" v="7" actId="20577"/>
          <ac:spMkLst>
            <pc:docMk/>
            <pc:sldMk cId="95548345" sldId="357"/>
            <ac:spMk id="2" creationId="{569F6EA5-1EEF-4F8D-A202-227127F37230}"/>
          </ac:spMkLst>
        </pc:spChg>
      </pc:sldChg>
      <pc:sldChg chg="del">
        <pc:chgData name="Niko Pippuri" userId="S::t3pini00@students.oamk.fi::943f377b-00fd-4721-9383-3afb0a00eaee" providerId="AD" clId="Web-{EF601ABA-7A38-BC63-7DB5-CD03A818F14C}" dt="2025-02-19T18:16:37.828" v="2"/>
        <pc:sldMkLst>
          <pc:docMk/>
          <pc:sldMk cId="1185792836" sldId="358"/>
        </pc:sldMkLst>
      </pc:sldChg>
      <pc:sldChg chg="del">
        <pc:chgData name="Niko Pippuri" userId="S::t3pini00@students.oamk.fi::943f377b-00fd-4721-9383-3afb0a00eaee" providerId="AD" clId="Web-{EF601ABA-7A38-BC63-7DB5-CD03A818F14C}" dt="2025-02-19T18:17:31.358" v="9"/>
        <pc:sldMkLst>
          <pc:docMk/>
          <pc:sldMk cId="3352130887" sldId="360"/>
        </pc:sldMkLst>
      </pc:sldChg>
    </pc:docChg>
  </pc:docChgLst>
  <pc:docChgLst>
    <pc:chgData name="Mika Wallenius" userId="6ab795fe-9316-4eec-a425-10837be8e16c" providerId="ADAL" clId="{B19A6A0F-85C8-4269-BB46-15C09D849FF0}"/>
    <pc:docChg chg="custSel modSld">
      <pc:chgData name="Mika Wallenius" userId="6ab795fe-9316-4eec-a425-10837be8e16c" providerId="ADAL" clId="{B19A6A0F-85C8-4269-BB46-15C09D849FF0}" dt="2025-02-23T12:15:06.134" v="1478"/>
      <pc:docMkLst>
        <pc:docMk/>
      </pc:docMkLst>
      <pc:sldChg chg="modTransition">
        <pc:chgData name="Mika Wallenius" userId="6ab795fe-9316-4eec-a425-10837be8e16c" providerId="ADAL" clId="{B19A6A0F-85C8-4269-BB46-15C09D849FF0}" dt="2025-02-23T12:13:43.288" v="1453"/>
        <pc:sldMkLst>
          <pc:docMk/>
          <pc:sldMk cId="183373782" sldId="281"/>
        </pc:sldMkLst>
      </pc:sldChg>
      <pc:sldChg chg="modSp mod modTransition">
        <pc:chgData name="Mika Wallenius" userId="6ab795fe-9316-4eec-a425-10837be8e16c" providerId="ADAL" clId="{B19A6A0F-85C8-4269-BB46-15C09D849FF0}" dt="2025-02-23T12:13:46.054" v="1454"/>
        <pc:sldMkLst>
          <pc:docMk/>
          <pc:sldMk cId="1471384650" sldId="354"/>
        </pc:sldMkLst>
        <pc:spChg chg="mod">
          <ac:chgData name="Mika Wallenius" userId="6ab795fe-9316-4eec-a425-10837be8e16c" providerId="ADAL" clId="{B19A6A0F-85C8-4269-BB46-15C09D849FF0}" dt="2025-02-23T12:12:19.160" v="1452" actId="14100"/>
          <ac:spMkLst>
            <pc:docMk/>
            <pc:sldMk cId="1471384650" sldId="354"/>
            <ac:spMk id="2" creationId="{A9501C14-7F4D-4D43-AB31-14E1B4AA1C63}"/>
          </ac:spMkLst>
        </pc:spChg>
        <pc:spChg chg="mod">
          <ac:chgData name="Mika Wallenius" userId="6ab795fe-9316-4eec-a425-10837be8e16c" providerId="ADAL" clId="{B19A6A0F-85C8-4269-BB46-15C09D849FF0}" dt="2025-02-23T07:55:39.366" v="649" actId="27636"/>
          <ac:spMkLst>
            <pc:docMk/>
            <pc:sldMk cId="1471384650" sldId="354"/>
            <ac:spMk id="3" creationId="{04141C1E-7FB9-4FD0-9195-B9ADFD18ADC1}"/>
          </ac:spMkLst>
        </pc:spChg>
      </pc:sldChg>
      <pc:sldChg chg="modSp mod modTransition">
        <pc:chgData name="Mika Wallenius" userId="6ab795fe-9316-4eec-a425-10837be8e16c" providerId="ADAL" clId="{B19A6A0F-85C8-4269-BB46-15C09D849FF0}" dt="2025-02-23T12:15:02.295" v="1477"/>
        <pc:sldMkLst>
          <pc:docMk/>
          <pc:sldMk cId="41678316" sldId="355"/>
        </pc:sldMkLst>
        <pc:spChg chg="mod">
          <ac:chgData name="Mika Wallenius" userId="6ab795fe-9316-4eec-a425-10837be8e16c" providerId="ADAL" clId="{B19A6A0F-85C8-4269-BB46-15C09D849FF0}" dt="2025-02-23T12:07:31.160" v="1302" actId="20577"/>
          <ac:spMkLst>
            <pc:docMk/>
            <pc:sldMk cId="41678316" sldId="355"/>
            <ac:spMk id="3" creationId="{E32AB0EB-0819-41F4-99E9-C02FA0DAF66D}"/>
          </ac:spMkLst>
        </pc:spChg>
        <pc:spChg chg="mod">
          <ac:chgData name="Mika Wallenius" userId="6ab795fe-9316-4eec-a425-10837be8e16c" providerId="ADAL" clId="{B19A6A0F-85C8-4269-BB46-15C09D849FF0}" dt="2025-02-23T11:45:50.399" v="771" actId="20577"/>
          <ac:spMkLst>
            <pc:docMk/>
            <pc:sldMk cId="41678316" sldId="355"/>
            <ac:spMk id="4" creationId="{B425C423-85DE-48DB-8096-152D738B7D04}"/>
          </ac:spMkLst>
        </pc:spChg>
        <pc:spChg chg="mod">
          <ac:chgData name="Mika Wallenius" userId="6ab795fe-9316-4eec-a425-10837be8e16c" providerId="ADAL" clId="{B19A6A0F-85C8-4269-BB46-15C09D849FF0}" dt="2025-02-23T12:15:02.295" v="1477"/>
          <ac:spMkLst>
            <pc:docMk/>
            <pc:sldMk cId="41678316" sldId="355"/>
            <ac:spMk id="5" creationId="{3714E39E-D8A0-4428-97D8-FE545232279C}"/>
          </ac:spMkLst>
        </pc:spChg>
      </pc:sldChg>
      <pc:sldChg chg="addSp modSp mod modTransition">
        <pc:chgData name="Mika Wallenius" userId="6ab795fe-9316-4eec-a425-10837be8e16c" providerId="ADAL" clId="{B19A6A0F-85C8-4269-BB46-15C09D849FF0}" dt="2025-02-23T12:15:06.134" v="1478"/>
        <pc:sldMkLst>
          <pc:docMk/>
          <pc:sldMk cId="95548345" sldId="357"/>
        </pc:sldMkLst>
        <pc:spChg chg="mod">
          <ac:chgData name="Mika Wallenius" userId="6ab795fe-9316-4eec-a425-10837be8e16c" providerId="ADAL" clId="{B19A6A0F-85C8-4269-BB46-15C09D849FF0}" dt="2025-02-23T11:47:15.748" v="824" actId="20577"/>
          <ac:spMkLst>
            <pc:docMk/>
            <pc:sldMk cId="95548345" sldId="357"/>
            <ac:spMk id="3" creationId="{CE93E06A-806F-4CD1-9674-3E912429875F}"/>
          </ac:spMkLst>
        </pc:spChg>
        <pc:spChg chg="mod">
          <ac:chgData name="Mika Wallenius" userId="6ab795fe-9316-4eec-a425-10837be8e16c" providerId="ADAL" clId="{B19A6A0F-85C8-4269-BB46-15C09D849FF0}" dt="2025-02-23T12:01:16.080" v="1290" actId="27636"/>
          <ac:spMkLst>
            <pc:docMk/>
            <pc:sldMk cId="95548345" sldId="357"/>
            <ac:spMk id="4" creationId="{56E2AD97-6712-4E23-9D09-2FCFC43DE6FA}"/>
          </ac:spMkLst>
        </pc:spChg>
        <pc:spChg chg="mod">
          <ac:chgData name="Mika Wallenius" userId="6ab795fe-9316-4eec-a425-10837be8e16c" providerId="ADAL" clId="{B19A6A0F-85C8-4269-BB46-15C09D849FF0}" dt="2025-02-23T11:47:19.109" v="830" actId="20577"/>
          <ac:spMkLst>
            <pc:docMk/>
            <pc:sldMk cId="95548345" sldId="357"/>
            <ac:spMk id="5" creationId="{EBB54FB5-947C-443A-A471-5A92DDDE7E78}"/>
          </ac:spMkLst>
        </pc:spChg>
        <pc:spChg chg="mod">
          <ac:chgData name="Mika Wallenius" userId="6ab795fe-9316-4eec-a425-10837be8e16c" providerId="ADAL" clId="{B19A6A0F-85C8-4269-BB46-15C09D849FF0}" dt="2025-02-23T12:11:46.488" v="1440" actId="6549"/>
          <ac:spMkLst>
            <pc:docMk/>
            <pc:sldMk cId="95548345" sldId="357"/>
            <ac:spMk id="6" creationId="{7B86909A-6871-4C18-9DB4-D10F772A4EC0}"/>
          </ac:spMkLst>
        </pc:spChg>
        <pc:spChg chg="mod">
          <ac:chgData name="Mika Wallenius" userId="6ab795fe-9316-4eec-a425-10837be8e16c" providerId="ADAL" clId="{B19A6A0F-85C8-4269-BB46-15C09D849FF0}" dt="2025-02-23T11:45:37.696" v="755" actId="20577"/>
          <ac:spMkLst>
            <pc:docMk/>
            <pc:sldMk cId="95548345" sldId="357"/>
            <ac:spMk id="7" creationId="{A9E144FF-5A39-42A6-AAA4-4E5D672FA0BA}"/>
          </ac:spMkLst>
        </pc:spChg>
        <pc:spChg chg="mod">
          <ac:chgData name="Mika Wallenius" userId="6ab795fe-9316-4eec-a425-10837be8e16c" providerId="ADAL" clId="{B19A6A0F-85C8-4269-BB46-15C09D849FF0}" dt="2025-02-23T12:15:06.134" v="1478"/>
          <ac:spMkLst>
            <pc:docMk/>
            <pc:sldMk cId="95548345" sldId="357"/>
            <ac:spMk id="8" creationId="{C3B54300-48D9-44C9-AE06-2EF38D9C7195}"/>
          </ac:spMkLst>
        </pc:spChg>
        <pc:spChg chg="mod">
          <ac:chgData name="Mika Wallenius" userId="6ab795fe-9316-4eec-a425-10837be8e16c" providerId="ADAL" clId="{B19A6A0F-85C8-4269-BB46-15C09D849FF0}" dt="2025-02-23T11:47:28.452" v="842" actId="20577"/>
          <ac:spMkLst>
            <pc:docMk/>
            <pc:sldMk cId="95548345" sldId="357"/>
            <ac:spMk id="10" creationId="{9A4A6380-3B85-4062-912A-4E390EC98130}"/>
          </ac:spMkLst>
        </pc:spChg>
        <pc:spChg chg="mod">
          <ac:chgData name="Mika Wallenius" userId="6ab795fe-9316-4eec-a425-10837be8e16c" providerId="ADAL" clId="{B19A6A0F-85C8-4269-BB46-15C09D849FF0}" dt="2025-02-23T12:11:51.816" v="1451" actId="20577"/>
          <ac:spMkLst>
            <pc:docMk/>
            <pc:sldMk cId="95548345" sldId="357"/>
            <ac:spMk id="11" creationId="{4BA52259-E9BC-4D73-AB88-6F0A4227FEC2}"/>
          </ac:spMkLst>
        </pc:spChg>
        <pc:spChg chg="add">
          <ac:chgData name="Mika Wallenius" userId="6ab795fe-9316-4eec-a425-10837be8e16c" providerId="ADAL" clId="{B19A6A0F-85C8-4269-BB46-15C09D849FF0}" dt="2025-02-23T12:09:17.577" v="1303"/>
          <ac:spMkLst>
            <pc:docMk/>
            <pc:sldMk cId="95548345" sldId="357"/>
            <ac:spMk id="12" creationId="{0B971C69-5F6C-89C6-97BE-843E889DD7E7}"/>
          </ac:spMkLst>
        </pc:spChg>
        <pc:spChg chg="add">
          <ac:chgData name="Mika Wallenius" userId="6ab795fe-9316-4eec-a425-10837be8e16c" providerId="ADAL" clId="{B19A6A0F-85C8-4269-BB46-15C09D849FF0}" dt="2025-02-23T12:09:22.321" v="1304"/>
          <ac:spMkLst>
            <pc:docMk/>
            <pc:sldMk cId="95548345" sldId="357"/>
            <ac:spMk id="13" creationId="{D7F3F033-7B1E-90FA-A67A-7C9C087CA057}"/>
          </ac:spMkLst>
        </pc:spChg>
      </pc:sldChg>
      <pc:sldChg chg="modSp mod modTransition">
        <pc:chgData name="Mika Wallenius" userId="6ab795fe-9316-4eec-a425-10837be8e16c" providerId="ADAL" clId="{B19A6A0F-85C8-4269-BB46-15C09D849FF0}" dt="2025-02-23T12:14:55.674" v="1476" actId="20577"/>
        <pc:sldMkLst>
          <pc:docMk/>
          <pc:sldMk cId="1257752888" sldId="359"/>
        </pc:sldMkLst>
        <pc:spChg chg="mod">
          <ac:chgData name="Mika Wallenius" userId="6ab795fe-9316-4eec-a425-10837be8e16c" providerId="ADAL" clId="{B19A6A0F-85C8-4269-BB46-15C09D849FF0}" dt="2025-02-23T11:46:17.758" v="807" actId="20577"/>
          <ac:spMkLst>
            <pc:docMk/>
            <pc:sldMk cId="1257752888" sldId="359"/>
            <ac:spMk id="2" creationId="{32392E3A-DB80-46C8-A227-EE0F7E87D747}"/>
          </ac:spMkLst>
        </pc:spChg>
        <pc:spChg chg="mod">
          <ac:chgData name="Mika Wallenius" userId="6ab795fe-9316-4eec-a425-10837be8e16c" providerId="ADAL" clId="{B19A6A0F-85C8-4269-BB46-15C09D849FF0}" dt="2025-02-23T11:45:57.142" v="782" actId="20577"/>
          <ac:spMkLst>
            <pc:docMk/>
            <pc:sldMk cId="1257752888" sldId="359"/>
            <ac:spMk id="6" creationId="{D6C90EA9-2998-4A9C-A666-B38258E20B60}"/>
          </ac:spMkLst>
        </pc:spChg>
        <pc:spChg chg="mod">
          <ac:chgData name="Mika Wallenius" userId="6ab795fe-9316-4eec-a425-10837be8e16c" providerId="ADAL" clId="{B19A6A0F-85C8-4269-BB46-15C09D849FF0}" dt="2025-02-23T12:14:55.674" v="1476" actId="20577"/>
          <ac:spMkLst>
            <pc:docMk/>
            <pc:sldMk cId="1257752888" sldId="359"/>
            <ac:spMk id="7" creationId="{E1241EFF-1DFD-4B6D-BFDE-8E8B18833441}"/>
          </ac:spMkLst>
        </pc:spChg>
        <pc:spChg chg="mod">
          <ac:chgData name="Mika Wallenius" userId="6ab795fe-9316-4eec-a425-10837be8e16c" providerId="ADAL" clId="{B19A6A0F-85C8-4269-BB46-15C09D849FF0}" dt="2025-02-23T09:28:51.887" v="682" actId="20577"/>
          <ac:spMkLst>
            <pc:docMk/>
            <pc:sldMk cId="1257752888" sldId="359"/>
            <ac:spMk id="10" creationId="{82977D1C-657B-4FA7-B4A1-CD08EC61D37B}"/>
          </ac:spMkLst>
        </pc:spChg>
        <pc:spChg chg="mod">
          <ac:chgData name="Mika Wallenius" userId="6ab795fe-9316-4eec-a425-10837be8e16c" providerId="ADAL" clId="{B19A6A0F-85C8-4269-BB46-15C09D849FF0}" dt="2025-02-23T09:28:58.581" v="709" actId="20577"/>
          <ac:spMkLst>
            <pc:docMk/>
            <pc:sldMk cId="1257752888" sldId="359"/>
            <ac:spMk id="11" creationId="{5B2E9EE6-5A74-4119-8DAA-06582357CF7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FC5125-E916-492E-8D09-D34797704E44}" type="datetime1">
              <a:rPr lang="fi-FI" smtClean="0"/>
              <a:t>23.2.2025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54BB0-C824-4AAC-8DCE-D6A4377E5ACB}" type="datetime1">
              <a:rPr lang="fi-FI" smtClean="0"/>
              <a:pPr/>
              <a:t>23.2.2025</a:t>
            </a:fld>
            <a:endParaRPr lang="fi-FI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i-FI" noProof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i-FI" noProof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CFAAAB6-A2C6-4A85-A3A1-98EFBA61C967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i-FI" b="0" i="0">
              <a:effectLst/>
              <a:latin typeface="Segoe UI" panose="020B0502040204020203" pitchFamily="34" charset="0"/>
            </a:endParaRPr>
          </a:p>
          <a:p>
            <a:pPr rtl="0"/>
            <a:r>
              <a:rPr lang="fi-FI"/>
              <a:t>ID=d924773e-9a16-4d6d-9803-8cb819e99682
Recipe=text_billboard
Type=TextOnly
Variant=0
FamilyID=AccentBoxWalbaum_Zero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7976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4565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07993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981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uorakulmio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i-FI" noProof="0"/>
              <a:t>Muokkaa alaotsikon perustyyliä napsautt.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3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Suorakulmio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0" name="Kuvan paikkamerkki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Kuvan paikkamerkki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8" name="Päivämäärän paikkamerkki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19" name="Alatunnisteen paikkamerkki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20" name="Dian numeron paikkamerkki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4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Suorakulmio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0" name="Kuvan paikkamerkki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Kuvan paikkamerkki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8" name="Päivämäärän paikkamerkki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19" name="Alatunnisteen paikkamerkki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20" name="Dian numeron paikkamerkki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  <p:sp>
        <p:nvSpPr>
          <p:cNvPr id="6" name="Suorakulmio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Kuvan paikkamerkki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8" name="Tekstin paikkamerkki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1" name="Tekstin paikkamerkki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2" name="Tekstin paikkamerkki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23" name="Kuvan paikkamerkki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fi-FI" noProof="0"/>
              <a:t>Kuvake</a:t>
            </a:r>
          </a:p>
        </p:txBody>
      </p:sp>
      <p:sp>
        <p:nvSpPr>
          <p:cNvPr id="24" name="Kuvan paikkamerkki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fi-FI" noProof="0"/>
              <a:t>Kuvake</a:t>
            </a:r>
          </a:p>
        </p:txBody>
      </p:sp>
      <p:sp>
        <p:nvSpPr>
          <p:cNvPr id="25" name="Kuvan paikkamerkki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fi-FI" noProof="0"/>
              <a:t>Kuvake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uorakulmio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uorakulmio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uorakulmio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orakulmio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ku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orakulmio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sisältö sekä 2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10" name="Kuvan paikkamerkki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Lisää kuva napsauttamalla kuvaketta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uorakulmio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uorakulmio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aina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 useBgFill="1">
        <p:nvSpPr>
          <p:cNvPr id="4" name="Suorakulmio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6" name="Päivämäärän paikkamerkki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10" name="Alatunnisteen paikkamerkki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11" name="Dian numeron paikkamerkki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uorakulmio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Kuvan paikkamerkki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Kuva</a:t>
            </a:r>
          </a:p>
        </p:txBody>
      </p:sp>
      <p:sp>
        <p:nvSpPr>
          <p:cNvPr id="10" name="Kuvan paikkamerkki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Kuva</a:t>
            </a:r>
          </a:p>
        </p:txBody>
      </p:sp>
      <p:sp>
        <p:nvSpPr>
          <p:cNvPr id="16" name="Kuvan paikkamerkki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Kuva</a:t>
            </a:r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tsikko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2" name="Kuvan paikkamerkki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Kuva</a:t>
            </a:r>
          </a:p>
        </p:txBody>
      </p:sp>
      <p:sp>
        <p:nvSpPr>
          <p:cNvPr id="33" name="Kuvan paikkamerkki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fi-FI" noProof="0"/>
              <a:t>Kuva</a:t>
            </a:r>
          </a:p>
        </p:txBody>
      </p:sp>
      <p:sp>
        <p:nvSpPr>
          <p:cNvPr id="11" name="Päivämäärän paikkamerkki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12" name="Alatunnisteen paikkamerkki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13" name="Dian numeron paikkamerkki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  <p:sp>
        <p:nvSpPr>
          <p:cNvPr id="37" name="Tekstin paikkamerkki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i-FI" noProof="0"/>
              <a:t>Nimi</a:t>
            </a:r>
          </a:p>
          <a:p>
            <a:pPr lvl="1" rtl="0"/>
            <a:r>
              <a:rPr lang="fi-FI" noProof="0"/>
              <a:t>Tehtävänimike</a:t>
            </a:r>
          </a:p>
        </p:txBody>
      </p:sp>
      <p:sp>
        <p:nvSpPr>
          <p:cNvPr id="38" name="Tekstin paikkamerkki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i-FI" noProof="0"/>
              <a:t>Nimi</a:t>
            </a:r>
          </a:p>
          <a:p>
            <a:pPr lvl="1" rtl="0"/>
            <a:r>
              <a:rPr lang="fi-FI" noProof="0"/>
              <a:t>Tehtävänimike</a:t>
            </a:r>
          </a:p>
        </p:txBody>
      </p:sp>
      <p:sp>
        <p:nvSpPr>
          <p:cNvPr id="39" name="Tekstin paikkamerkki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i-FI" noProof="0"/>
              <a:t>Nimi</a:t>
            </a:r>
          </a:p>
          <a:p>
            <a:pPr lvl="1" rtl="0"/>
            <a:r>
              <a:rPr lang="fi-FI" noProof="0"/>
              <a:t>Tehtävänimike</a:t>
            </a:r>
          </a:p>
        </p:txBody>
      </p:sp>
      <p:sp>
        <p:nvSpPr>
          <p:cNvPr id="40" name="Tekstin paikkamerkki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i-FI" noProof="0"/>
              <a:t>Nimi</a:t>
            </a:r>
          </a:p>
          <a:p>
            <a:pPr lvl="1" rtl="0"/>
            <a:r>
              <a:rPr lang="fi-FI" noProof="0"/>
              <a:t>Tehtävänimike</a:t>
            </a:r>
          </a:p>
        </p:txBody>
      </p:sp>
      <p:sp>
        <p:nvSpPr>
          <p:cNvPr id="41" name="Tekstin paikkamerkki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fi-FI" noProof="0"/>
              <a:t>Nimi</a:t>
            </a:r>
          </a:p>
          <a:p>
            <a:pPr lvl="1" rtl="0"/>
            <a:r>
              <a:rPr lang="fi-FI" noProof="0"/>
              <a:t>Tehtävänimike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uorakulmio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ailu 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uorakulmio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fi-FI" noProof="0"/>
              <a:t>4.9.20XX</a:t>
            </a:r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  <p:sp>
        <p:nvSpPr>
          <p:cNvPr id="14" name="Tekstin paikkamerkki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i-FI" noProof="0"/>
              <a:t>Muokkaa tekstin perustyylejä napsauttamalla</a:t>
            </a:r>
          </a:p>
        </p:txBody>
      </p:sp>
      <p:sp>
        <p:nvSpPr>
          <p:cNvPr id="16" name="Sisällön paikkamerkki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i-FI" noProof="0"/>
              <a:t>Muokkaa otsikon perustyyliä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i-FI" noProof="0"/>
              <a:t>Muokkaa tekstin perustyylejä napsauttamalla</a:t>
            </a:r>
          </a:p>
          <a:p>
            <a:pPr lvl="1" rtl="0"/>
            <a:r>
              <a:rPr lang="fi-FI" noProof="0"/>
              <a:t>Toinen taso</a:t>
            </a:r>
          </a:p>
          <a:p>
            <a:pPr lvl="2" rtl="0"/>
            <a:r>
              <a:rPr lang="fi-FI" noProof="0"/>
              <a:t>Kolmas taso</a:t>
            </a:r>
          </a:p>
          <a:p>
            <a:pPr lvl="3" rtl="0"/>
            <a:r>
              <a:rPr lang="fi-FI" noProof="0"/>
              <a:t>Neljäs taso</a:t>
            </a:r>
          </a:p>
          <a:p>
            <a:pPr lvl="4" rtl="0"/>
            <a:r>
              <a:rPr lang="fi-FI" noProof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i-FI" noProof="0"/>
              <a:t>4.9.20XX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i-FI" noProof="0"/>
              <a:t>Esityksen otsikko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65A5C87-DF58-40C8-B092-1DE63DB4547E}" type="slidenum">
              <a:rPr lang="fi-FI" noProof="0" smtClean="0"/>
              <a:t>‹#›</a:t>
            </a:fld>
            <a:endParaRPr lang="fi-FI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s://www.youtube.com/watch?v=dQw4w9WgXcQ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i-FI" dirty="0"/>
              <a:t>Pankkiautomaatti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i-FI" dirty="0"/>
              <a:t>Ryhmä 8</a:t>
            </a: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9501C14-7F4D-4D43-AB31-14E1B4AA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868561"/>
          </a:xfrm>
        </p:spPr>
        <p:txBody>
          <a:bodyPr rtlCol="0"/>
          <a:lstStyle/>
          <a:p>
            <a:pPr rtl="0"/>
            <a:r>
              <a:rPr lang="fi-FI" dirty="0"/>
              <a:t>Projektin tavoitteet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4141C1E-7FB9-4FD0-9195-B9ADFD18A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111333"/>
            <a:ext cx="6272784" cy="338446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rtl="0"/>
            <a:r>
              <a:rPr lang="fi-FI" dirty="0"/>
              <a:t>Tämän projektin tavoitteena oli luoda turvallinen pankkiautomaattijärjestelmä, jonka avulla asiakkaat voivat kirjautua sisään tilitunnuksellaan ja salasanallaan. </a:t>
            </a:r>
          </a:p>
          <a:p>
            <a:pPr rtl="0"/>
            <a:r>
              <a:rPr lang="fi-FI" dirty="0"/>
              <a:t>Toteutukseen käytettiin </a:t>
            </a:r>
            <a:r>
              <a:rPr lang="fi-FI" dirty="0" err="1"/>
              <a:t>Node.js:llä</a:t>
            </a:r>
            <a:r>
              <a:rPr lang="fi-FI" dirty="0"/>
              <a:t> luotua REST </a:t>
            </a:r>
            <a:r>
              <a:rPr lang="fi-FI" dirty="0" err="1"/>
              <a:t>APIa</a:t>
            </a:r>
            <a:r>
              <a:rPr lang="fi-FI" dirty="0"/>
              <a:t>, MySQL-tietopankkia sekä </a:t>
            </a:r>
            <a:r>
              <a:rPr lang="fi-FI" dirty="0" err="1"/>
              <a:t>Qt</a:t>
            </a:r>
            <a:r>
              <a:rPr lang="fi-FI" dirty="0"/>
              <a:t>-pohjaista käyttöliittymää.</a:t>
            </a:r>
          </a:p>
          <a:p>
            <a:pPr rtl="0"/>
            <a:r>
              <a:rPr lang="fi-FI" dirty="0"/>
              <a:t>Järjestelmä tukee kolmea korttityyppiä: </a:t>
            </a:r>
            <a:r>
              <a:rPr lang="fi-FI" dirty="0" err="1"/>
              <a:t>Debit</a:t>
            </a:r>
            <a:r>
              <a:rPr lang="fi-FI" dirty="0"/>
              <a:t>-, </a:t>
            </a:r>
            <a:r>
              <a:rPr lang="fi-FI" dirty="0" err="1"/>
              <a:t>Credit-</a:t>
            </a:r>
            <a:r>
              <a:rPr lang="fi-FI" dirty="0"/>
              <a:t> ja yhdistelmäkortti.</a:t>
            </a:r>
          </a:p>
          <a:p>
            <a:pPr rtl="0"/>
            <a:r>
              <a:rPr lang="fi-FI" dirty="0"/>
              <a:t>Käyttäjät voivat nostaa rahaa käyttämällä ennalta määritettyjä summia tai syöttää mukautetun summan käyttämällä painikepohjaisia ​​vuorovaikutuksia.</a:t>
            </a:r>
          </a:p>
          <a:p>
            <a:pPr rtl="0"/>
            <a:r>
              <a:rPr lang="fi-FI" dirty="0"/>
              <a:t>Käyttäjät voivat tarkistaa tilinsä saldot, ja kaikki tapahtumat kirjataan ja tallennetaan tietokantaan. </a:t>
            </a:r>
          </a:p>
          <a:p>
            <a:pPr rtl="0"/>
            <a:r>
              <a:rPr lang="fi-FI" dirty="0"/>
              <a:t>Turvallisuus on avainasemassa, ja PIN-todennus varmistaa, että vain valtuutetut käyttäjät pääsevät tililleen, ja kaikki PIN-koodit tallennetaan salattuna.</a:t>
            </a:r>
          </a:p>
          <a:p>
            <a:pPr rtl="0"/>
            <a:r>
              <a:rPr lang="fi-FI" dirty="0"/>
              <a:t>Liian monta epäonnistunutta kirjautumisyritystä johtaa kortin lukitsemiseen, ja automaattinen uloskirjautumistoiminto estää pääsyn pitkäaikaisen käyttämättömyyden jälkeen.</a:t>
            </a:r>
          </a:p>
        </p:txBody>
      </p:sp>
      <p:pic>
        <p:nvPicPr>
          <p:cNvPr id="27" name="Kuvan paikkamerkki 26" descr="post-it -muistilappuja">
            <a:extLst>
              <a:ext uri="{FF2B5EF4-FFF2-40B4-BE49-F238E27FC236}">
                <a16:creationId xmlns:a16="http://schemas.microsoft.com/office/drawing/2014/main" id="{778123A3-1887-4297-BB48-CD597C4677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68" b="168"/>
          <a:stretch/>
        </p:blipFill>
        <p:spPr/>
      </p:pic>
      <p:pic>
        <p:nvPicPr>
          <p:cNvPr id="18" name="Kuvan paikkamerkki 17" descr="Nainen osoittamassa jotakin ja kolme muuta henkilöä katsoo">
            <a:extLst>
              <a:ext uri="{FF2B5EF4-FFF2-40B4-BE49-F238E27FC236}">
                <a16:creationId xmlns:a16="http://schemas.microsoft.com/office/drawing/2014/main" id="{1A615CC8-9DF3-484C-8E7E-BA035F93900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2" r="2"/>
          <a:stretch/>
        </p:blipFill>
        <p:spPr/>
      </p:pic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30C59246-61F9-4344-994B-CAC75B954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smtClean="0"/>
              <a:pPr rtl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7138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4064" y="1383792"/>
            <a:ext cx="6272784" cy="1536192"/>
          </a:xfrm>
        </p:spPr>
        <p:txBody>
          <a:bodyPr rtlCol="0">
            <a:normAutofit fontScale="90000"/>
          </a:bodyPr>
          <a:lstStyle/>
          <a:p>
            <a:pPr rtl="0"/>
            <a:r>
              <a:rPr lang="fi-FI" sz="5200" dirty="0">
                <a:latin typeface="+mj-lt"/>
              </a:rPr>
              <a:t>Ketkä osallistuivat projektiin ja mitä he tekivät suunnilleen</a:t>
            </a:r>
            <a:endParaRPr lang="fi-FI" dirty="0"/>
          </a:p>
        </p:txBody>
      </p:sp>
      <p:pic>
        <p:nvPicPr>
          <p:cNvPr id="11" name="Kuvan paikkamerkki 10" descr="tiimityötä kädet yhdessä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/>
      </p:pic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lnSpc>
                <a:spcPct val="110000"/>
              </a:lnSpc>
              <a:buNone/>
            </a:pPr>
            <a:r>
              <a:rPr lang="fi-FI" sz="1800" dirty="0"/>
              <a:t>Jan-Markus Jaakola: Kirjautuminen, </a:t>
            </a:r>
            <a:r>
              <a:rPr lang="fi-FI" sz="1800" dirty="0" err="1"/>
              <a:t>Swagger</a:t>
            </a:r>
            <a:endParaRPr lang="fi-FI" sz="1800" dirty="0"/>
          </a:p>
          <a:p>
            <a:pPr marL="0" indent="0" rtl="0">
              <a:lnSpc>
                <a:spcPct val="110000"/>
              </a:lnSpc>
              <a:buNone/>
            </a:pPr>
            <a:r>
              <a:rPr lang="fi-FI" sz="1800" dirty="0"/>
              <a:t>Niko Pippuri: Tilitapahtumien selaus, tietokanta</a:t>
            </a:r>
          </a:p>
          <a:p>
            <a:pPr marL="0" indent="0"/>
            <a:r>
              <a:rPr lang="fi-FI" sz="1800" dirty="0"/>
              <a:t>Iiro </a:t>
            </a:r>
            <a:r>
              <a:rPr lang="fi-FI" sz="1800" dirty="0" err="1"/>
              <a:t>Toivari</a:t>
            </a:r>
            <a:r>
              <a:rPr lang="fi-FI" sz="1800" dirty="0"/>
              <a:t>: Nosto, luotto</a:t>
            </a:r>
          </a:p>
          <a:p>
            <a:pPr marL="0" indent="0" rtl="0">
              <a:lnSpc>
                <a:spcPct val="110000"/>
              </a:lnSpc>
              <a:buNone/>
            </a:pPr>
            <a:r>
              <a:rPr lang="fi-FI" sz="1800" dirty="0"/>
              <a:t>Mika Wallenius: Saldon tarkistus,</a:t>
            </a:r>
            <a:r>
              <a:rPr lang="fi-FI" dirty="0"/>
              <a:t> demovideo</a:t>
            </a:r>
            <a:endParaRPr lang="fi-FI" sz="1800" dirty="0"/>
          </a:p>
          <a:p>
            <a:pPr rtl="0"/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i-FI" dirty="0"/>
              <a:t>25.2.2025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dirty="0"/>
              <a:t>Pankkiautomaatti - Ryhmä 8</a:t>
            </a:r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9F6EA5-1EEF-4F8D-A202-227127F3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r>
              <a:rPr lang="fi-FI" sz="5400" dirty="0"/>
              <a:t>Mikä oli hyvää, mikä oli huonoa?</a:t>
            </a:r>
          </a:p>
          <a:p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CE93E06A-806F-4CD1-9674-3E9124298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i-FI" sz="2400" b="1" dirty="0"/>
              <a:t>Hyvää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EBB54FB5-947C-443A-A471-5A92DDDE7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i-FI" sz="2400" b="1" dirty="0"/>
              <a:t>Huonoa</a:t>
            </a:r>
          </a:p>
        </p:txBody>
      </p:sp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9A4A6380-3B85-4062-912A-4E390EC981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i-FI" sz="2400" b="1" dirty="0"/>
              <a:t>Lopputulos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56E2AD97-6712-4E23-9D09-2FCFC43DE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1" y="3203688"/>
            <a:ext cx="3555981" cy="2968512"/>
          </a:xfrm>
        </p:spPr>
        <p:txBody>
          <a:bodyPr rtlCol="0">
            <a:normAutofit/>
          </a:bodyPr>
          <a:lstStyle/>
          <a:p>
            <a:pPr lvl="0" rtl="0"/>
            <a:r>
              <a:rPr lang="fi-FI" sz="1800" b="0" i="0" u="none" dirty="0"/>
              <a:t>Projekti oli sopivan haastava.</a:t>
            </a:r>
          </a:p>
          <a:p>
            <a:pPr lvl="0" rtl="0"/>
            <a:r>
              <a:rPr lang="fi-FI" sz="1800" b="0" i="0" u="none" dirty="0"/>
              <a:t>Kukin pääsi osallistumaan monipuolisesti ja syventämään osaamistaan projektin eri osa-alueilla. 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7B86909A-6871-4C18-9DB4-D10F772A4E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r>
              <a:rPr lang="fi-FI" sz="1800" dirty="0"/>
              <a:t>Kommunikaatio ei aina sujunut odotusten mukaisesti. </a:t>
            </a:r>
          </a:p>
        </p:txBody>
      </p:sp>
      <p:sp>
        <p:nvSpPr>
          <p:cNvPr id="11" name="Sisällön paikkamerkki 10">
            <a:extLst>
              <a:ext uri="{FF2B5EF4-FFF2-40B4-BE49-F238E27FC236}">
                <a16:creationId xmlns:a16="http://schemas.microsoft.com/office/drawing/2014/main" id="{4BA52259-E9BC-4D73-AB88-6F0A4227FE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i-FI" sz="1800" dirty="0"/>
              <a:t>Kaikki suunnitellut ominaisuudet toteutettiin onnistuneesti sovelluksessa ja kaikki projektin osat kommunikoivat tehokkaasti keskenään. 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A9E144FF-5A39-42A6-AAA4-4E5D672F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i-FI" dirty="0"/>
              <a:t>25.2.2025</a:t>
            </a:r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C3B54300-48D9-44C9-AE06-2EF38D9C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i-FI" dirty="0"/>
              <a:t>Pankkiautomaatti - Ryhmä 8</a:t>
            </a:r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BB08890F-0304-4336-8A5F-BCCA24EAD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smtClean="0"/>
              <a:t>4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554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i-FI" dirty="0"/>
              <a:t>Kiitos!</a:t>
            </a:r>
          </a:p>
        </p:txBody>
      </p:sp>
      <p:pic>
        <p:nvPicPr>
          <p:cNvPr id="17" name="Kuvan paikkamerkki 16" descr="nainen kirjoittamassa esitystauluun">
            <a:extLst>
              <a:ext uri="{FF2B5EF4-FFF2-40B4-BE49-F238E27FC236}">
                <a16:creationId xmlns:a16="http://schemas.microsoft.com/office/drawing/2014/main" id="{A0D4E925-DA83-45CF-9056-D6262F46A7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19" name="Kuvan paikkamerkki 18" descr="käsiä papereiden päällä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59" r="59"/>
          <a:stretch/>
        </p:blipFill>
        <p:spPr/>
      </p:pic>
      <p:pic>
        <p:nvPicPr>
          <p:cNvPr id="21" name="Kuvan paikkamerkki 20" descr="toimistonäkymä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29" r="29"/>
          <a:stretch/>
        </p:blipFill>
        <p:spPr/>
      </p:pic>
      <p:pic>
        <p:nvPicPr>
          <p:cNvPr id="23" name="Kuvan paikkamerkki 22" descr="kynä kalenterikirjan päällä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 l="29" r="29"/>
          <a:stretch/>
        </p:blipFill>
        <p:spPr/>
      </p:pic>
      <p:pic>
        <p:nvPicPr>
          <p:cNvPr id="25" name="Verkkokuvan paikkamerkki 23" descr="Käyttäjä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fi-FI" sz="1600" dirty="0"/>
              <a:t>Mika Wallenius</a:t>
            </a:r>
          </a:p>
        </p:txBody>
      </p:sp>
      <p:pic>
        <p:nvPicPr>
          <p:cNvPr id="27" name="Verkkokuvan paikkamerkki 27" descr="Kirjekuori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Tekstin paikkamerkki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fi-FI" sz="1600" dirty="0"/>
              <a:t>t3wami00@students.oamk.fi</a:t>
            </a:r>
            <a:endParaRPr lang="fi-FI" dirty="0"/>
          </a:p>
        </p:txBody>
      </p:sp>
      <p:pic>
        <p:nvPicPr>
          <p:cNvPr id="29" name="Verkkokuvan paikkamerkki 11" descr="Näyttö">
            <a:extLst>
              <a:ext uri="{FF2B5EF4-FFF2-40B4-BE49-F238E27FC236}">
                <a16:creationId xmlns:a16="http://schemas.microsoft.com/office/drawing/2014/main" id="{247D95FD-08A2-4831-BB6A-A0FCA300459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2" name="Tekstin paikkamerkki 11">
            <a:extLst>
              <a:ext uri="{FF2B5EF4-FFF2-40B4-BE49-F238E27FC236}">
                <a16:creationId xmlns:a16="http://schemas.microsoft.com/office/drawing/2014/main" id="{A3CE7679-6065-4440-BCF7-BAFF752B01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fi-FI" sz="1600" dirty="0">
                <a:hlinkClick r:id="rId13"/>
              </a:rPr>
              <a:t>Verkkosivusto</a:t>
            </a:r>
            <a:endParaRPr lang="fi-FI" dirty="0"/>
          </a:p>
        </p:txBody>
      </p:sp>
      <p:sp>
        <p:nvSpPr>
          <p:cNvPr id="6" name="Päivämäärän paikkamerkki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fi-FI" dirty="0"/>
              <a:t>25.2.2025</a:t>
            </a:r>
          </a:p>
        </p:txBody>
      </p:sp>
      <p:sp>
        <p:nvSpPr>
          <p:cNvPr id="7" name="Alatunnisteen paikkamerkki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fi-FI" dirty="0"/>
              <a:t>Pankkiautomaatti - Ryhmä 8</a:t>
            </a:r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fi-FI" smtClean="0"/>
              <a:t>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899_TF89213316_Win32" id="{89F1A9D5-66CC-404C-9EF2-D1139EDD95EC}" vid="{B2766DA1-2310-4D94-9D0C-D3E93F30F20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6D2D466671841AD5A4DCED43AC44C" ma:contentTypeVersion="10" ma:contentTypeDescription="Create a new document." ma:contentTypeScope="" ma:versionID="5ff93528c666d7b7b882aa8bb76ec367">
  <xsd:schema xmlns:xsd="http://www.w3.org/2001/XMLSchema" xmlns:xs="http://www.w3.org/2001/XMLSchema" xmlns:p="http://schemas.microsoft.com/office/2006/metadata/properties" xmlns:ns2="0a14a4d8-aa9c-42c9-9f7c-4461fc0169c0" targetNamespace="http://schemas.microsoft.com/office/2006/metadata/properties" ma:root="true" ma:fieldsID="7124db8b23a0067bcf072cb99d2729cc" ns2:_="">
    <xsd:import namespace="0a14a4d8-aa9c-42c9-9f7c-4461fc0169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4a4d8-aa9c-42c9-9f7c-4461fc0169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c5529c5-a027-4c82-ab4e-2b087dfb9f5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14a4d8-aa9c-42c9-9f7c-4461fc0169c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A190831-9126-4EE1-8E5B-BDBA51D0E1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14a4d8-aa9c-42c9-9f7c-4461fc0169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0D7697-8E53-4EA8-8CBB-9C19575257BF}">
  <ds:schemaRefs>
    <ds:schemaRef ds:uri="http://schemas.openxmlformats.org/package/2006/metadata/core-properties"/>
    <ds:schemaRef ds:uri="0a14a4d8-aa9c-42c9-9f7c-4461fc0169c0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KorostusRuutu-esitys</Template>
  <TotalTime>279</TotalTime>
  <Words>260</Words>
  <Application>Microsoft Office PowerPoint</Application>
  <PresentationFormat>Widescreen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Calibri</vt:lpstr>
      <vt:lpstr>Segoe UI</vt:lpstr>
      <vt:lpstr>AccentBoxVTI</vt:lpstr>
      <vt:lpstr>Pankkiautomaatti</vt:lpstr>
      <vt:lpstr>Projektin tavoitteet</vt:lpstr>
      <vt:lpstr>Ketkä osallistuivat projektiin ja mitä he tekivät suunnilleen</vt:lpstr>
      <vt:lpstr>Mikä oli hyvää, mikä oli huonoa? </vt:lpstr>
      <vt:lpstr>Kiitos!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 Pippuri</dc:creator>
  <cp:lastModifiedBy>Mika Wallenius</cp:lastModifiedBy>
  <cp:revision>12</cp:revision>
  <dcterms:created xsi:type="dcterms:W3CDTF">2025-02-19T18:10:52Z</dcterms:created>
  <dcterms:modified xsi:type="dcterms:W3CDTF">2025-02-23T12:15:11Z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0x0101003976D2D466671841AD5A4DCED43AC44C</vt:lpwstr>
  </property>
  <property fmtid="{D5CDD505-2E9C-101B-9397-08002B2CF9AE}" pid="3" name="MediaServiceImageTags">
    <vt:lpwstr/>
  </property>
</Properties>
</file>